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0" r:id="rId1"/>
  </p:sldMasterIdLst>
  <p:sldIdLst>
    <p:sldId id="256" r:id="rId2"/>
    <p:sldId id="257" r:id="rId3"/>
    <p:sldId id="258" r:id="rId4"/>
    <p:sldId id="259" r:id="rId5"/>
    <p:sldId id="260" r:id="rId6"/>
    <p:sldId id="261" r:id="rId7"/>
    <p:sldId id="262" r:id="rId8"/>
    <p:sldId id="264" r:id="rId9"/>
    <p:sldId id="265" r:id="rId10"/>
    <p:sldId id="266" r:id="rId11"/>
    <p:sldId id="268"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E34562-1416-4E17-8519-FEB23ED044D9}" v="16" dt="2024-04-01T19:26:15.4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91" d="100"/>
          <a:sy n="91" d="100"/>
        </p:scale>
        <p:origin x="32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hab Mahmud" userId="8f3eb6998ce2daf3" providerId="LiveId" clId="{EDE34562-1416-4E17-8519-FEB23ED044D9}"/>
    <pc:docChg chg="undo custSel modSld sldOrd">
      <pc:chgData name="Shihab Mahmud" userId="8f3eb6998ce2daf3" providerId="LiveId" clId="{EDE34562-1416-4E17-8519-FEB23ED044D9}" dt="2024-04-24T08:14:53.615" v="81"/>
      <pc:docMkLst>
        <pc:docMk/>
      </pc:docMkLst>
      <pc:sldChg chg="modSp mod">
        <pc:chgData name="Shihab Mahmud" userId="8f3eb6998ce2daf3" providerId="LiveId" clId="{EDE34562-1416-4E17-8519-FEB23ED044D9}" dt="2024-04-01T19:26:15.572" v="74" actId="27636"/>
        <pc:sldMkLst>
          <pc:docMk/>
          <pc:sldMk cId="1435786566" sldId="256"/>
        </pc:sldMkLst>
        <pc:spChg chg="mod">
          <ac:chgData name="Shihab Mahmud" userId="8f3eb6998ce2daf3" providerId="LiveId" clId="{EDE34562-1416-4E17-8519-FEB23ED044D9}" dt="2024-04-01T19:26:15.572" v="74" actId="27636"/>
          <ac:spMkLst>
            <pc:docMk/>
            <pc:sldMk cId="1435786566" sldId="256"/>
            <ac:spMk id="3" creationId="{8DF7291D-8AA0-3EED-8F89-D5B8046CF802}"/>
          </ac:spMkLst>
        </pc:spChg>
      </pc:sldChg>
      <pc:sldChg chg="modSp">
        <pc:chgData name="Shihab Mahmud" userId="8f3eb6998ce2daf3" providerId="LiveId" clId="{EDE34562-1416-4E17-8519-FEB23ED044D9}" dt="2024-04-01T19:26:15.411" v="71"/>
        <pc:sldMkLst>
          <pc:docMk/>
          <pc:sldMk cId="3711172724" sldId="257"/>
        </pc:sldMkLst>
        <pc:spChg chg="mod">
          <ac:chgData name="Shihab Mahmud" userId="8f3eb6998ce2daf3" providerId="LiveId" clId="{EDE34562-1416-4E17-8519-FEB23ED044D9}" dt="2024-04-01T19:26:15.411" v="71"/>
          <ac:spMkLst>
            <pc:docMk/>
            <pc:sldMk cId="3711172724" sldId="257"/>
            <ac:spMk id="2" creationId="{0F132FB8-6605-A6DC-1E78-43610CB5A02D}"/>
          </ac:spMkLst>
        </pc:spChg>
        <pc:spChg chg="mod">
          <ac:chgData name="Shihab Mahmud" userId="8f3eb6998ce2daf3" providerId="LiveId" clId="{EDE34562-1416-4E17-8519-FEB23ED044D9}" dt="2024-04-01T19:26:15.411" v="71"/>
          <ac:spMkLst>
            <pc:docMk/>
            <pc:sldMk cId="3711172724" sldId="257"/>
            <ac:spMk id="4" creationId="{6DEBD697-F34E-00EB-7E2E-EAB49FF07B4B}"/>
          </ac:spMkLst>
        </pc:spChg>
        <pc:picChg chg="mod">
          <ac:chgData name="Shihab Mahmud" userId="8f3eb6998ce2daf3" providerId="LiveId" clId="{EDE34562-1416-4E17-8519-FEB23ED044D9}" dt="2024-04-01T19:26:15.411" v="71"/>
          <ac:picMkLst>
            <pc:docMk/>
            <pc:sldMk cId="3711172724" sldId="257"/>
            <ac:picMk id="6" creationId="{FAB6BDF6-1F3C-D2E9-563C-5C6C4FACB468}"/>
          </ac:picMkLst>
        </pc:picChg>
      </pc:sldChg>
      <pc:sldChg chg="modSp mod">
        <pc:chgData name="Shihab Mahmud" userId="8f3eb6998ce2daf3" providerId="LiveId" clId="{EDE34562-1416-4E17-8519-FEB23ED044D9}" dt="2024-04-01T19:26:25.936" v="75" actId="1076"/>
        <pc:sldMkLst>
          <pc:docMk/>
          <pc:sldMk cId="1298957265" sldId="258"/>
        </pc:sldMkLst>
        <pc:spChg chg="mod">
          <ac:chgData name="Shihab Mahmud" userId="8f3eb6998ce2daf3" providerId="LiveId" clId="{EDE34562-1416-4E17-8519-FEB23ED044D9}" dt="2024-04-01T19:26:15.509" v="72" actId="27636"/>
          <ac:spMkLst>
            <pc:docMk/>
            <pc:sldMk cId="1298957265" sldId="258"/>
            <ac:spMk id="4" creationId="{EF08F5A3-87BE-0B07-A706-E396470F0CD9}"/>
          </ac:spMkLst>
        </pc:spChg>
        <pc:picChg chg="mod">
          <ac:chgData name="Shihab Mahmud" userId="8f3eb6998ce2daf3" providerId="LiveId" clId="{EDE34562-1416-4E17-8519-FEB23ED044D9}" dt="2024-04-01T19:26:25.936" v="75" actId="1076"/>
          <ac:picMkLst>
            <pc:docMk/>
            <pc:sldMk cId="1298957265" sldId="258"/>
            <ac:picMk id="6" creationId="{BF957CB2-1C06-33B4-C159-1E9D6FA4EC4C}"/>
          </ac:picMkLst>
        </pc:picChg>
      </pc:sldChg>
      <pc:sldChg chg="modSp">
        <pc:chgData name="Shihab Mahmud" userId="8f3eb6998ce2daf3" providerId="LiveId" clId="{EDE34562-1416-4E17-8519-FEB23ED044D9}" dt="2024-04-01T19:26:15.411" v="71"/>
        <pc:sldMkLst>
          <pc:docMk/>
          <pc:sldMk cId="3031773954" sldId="259"/>
        </pc:sldMkLst>
        <pc:spChg chg="mod">
          <ac:chgData name="Shihab Mahmud" userId="8f3eb6998ce2daf3" providerId="LiveId" clId="{EDE34562-1416-4E17-8519-FEB23ED044D9}" dt="2024-04-01T19:26:15.411" v="71"/>
          <ac:spMkLst>
            <pc:docMk/>
            <pc:sldMk cId="3031773954" sldId="259"/>
            <ac:spMk id="4" creationId="{7E396813-EE9B-0BC0-784F-96DF4D65A531}"/>
          </ac:spMkLst>
        </pc:spChg>
        <pc:picChg chg="mod">
          <ac:chgData name="Shihab Mahmud" userId="8f3eb6998ce2daf3" providerId="LiveId" clId="{EDE34562-1416-4E17-8519-FEB23ED044D9}" dt="2024-04-01T19:26:15.411" v="71"/>
          <ac:picMkLst>
            <pc:docMk/>
            <pc:sldMk cId="3031773954" sldId="259"/>
            <ac:picMk id="6" creationId="{AC9DB1F0-3E2B-8E55-A878-80AD18F2A600}"/>
          </ac:picMkLst>
        </pc:picChg>
      </pc:sldChg>
      <pc:sldChg chg="modSp ord">
        <pc:chgData name="Shihab Mahmud" userId="8f3eb6998ce2daf3" providerId="LiveId" clId="{EDE34562-1416-4E17-8519-FEB23ED044D9}" dt="2024-04-01T19:26:15.411" v="71"/>
        <pc:sldMkLst>
          <pc:docMk/>
          <pc:sldMk cId="1888102871" sldId="260"/>
        </pc:sldMkLst>
        <pc:spChg chg="mod">
          <ac:chgData name="Shihab Mahmud" userId="8f3eb6998ce2daf3" providerId="LiveId" clId="{EDE34562-1416-4E17-8519-FEB23ED044D9}" dt="2024-04-01T19:26:15.411" v="71"/>
          <ac:spMkLst>
            <pc:docMk/>
            <pc:sldMk cId="1888102871" sldId="260"/>
            <ac:spMk id="2" creationId="{1601AE02-BE3C-0FCE-CFDD-8FC732A0D631}"/>
          </ac:spMkLst>
        </pc:spChg>
        <pc:spChg chg="mod">
          <ac:chgData name="Shihab Mahmud" userId="8f3eb6998ce2daf3" providerId="LiveId" clId="{EDE34562-1416-4E17-8519-FEB23ED044D9}" dt="2024-04-01T19:26:15.411" v="71"/>
          <ac:spMkLst>
            <pc:docMk/>
            <pc:sldMk cId="1888102871" sldId="260"/>
            <ac:spMk id="4" creationId="{8B8C7F35-6163-EF1F-C2D2-C946954424F6}"/>
          </ac:spMkLst>
        </pc:spChg>
        <pc:picChg chg="mod">
          <ac:chgData name="Shihab Mahmud" userId="8f3eb6998ce2daf3" providerId="LiveId" clId="{EDE34562-1416-4E17-8519-FEB23ED044D9}" dt="2024-04-01T19:26:15.411" v="71"/>
          <ac:picMkLst>
            <pc:docMk/>
            <pc:sldMk cId="1888102871" sldId="260"/>
            <ac:picMk id="6" creationId="{2A88EE84-0691-B9EF-47D8-7FA5E41D63EA}"/>
          </ac:picMkLst>
        </pc:picChg>
      </pc:sldChg>
      <pc:sldChg chg="modSp mod">
        <pc:chgData name="Shihab Mahmud" userId="8f3eb6998ce2daf3" providerId="LiveId" clId="{EDE34562-1416-4E17-8519-FEB23ED044D9}" dt="2024-04-01T19:26:15.556" v="73" actId="27636"/>
        <pc:sldMkLst>
          <pc:docMk/>
          <pc:sldMk cId="849821678" sldId="261"/>
        </pc:sldMkLst>
        <pc:spChg chg="mod">
          <ac:chgData name="Shihab Mahmud" userId="8f3eb6998ce2daf3" providerId="LiveId" clId="{EDE34562-1416-4E17-8519-FEB23ED044D9}" dt="2024-04-01T19:26:15.411" v="71"/>
          <ac:spMkLst>
            <pc:docMk/>
            <pc:sldMk cId="849821678" sldId="261"/>
            <ac:spMk id="2" creationId="{3BA1665C-A2E3-7142-9CEB-A651DD0711F9}"/>
          </ac:spMkLst>
        </pc:spChg>
        <pc:spChg chg="mod">
          <ac:chgData name="Shihab Mahmud" userId="8f3eb6998ce2daf3" providerId="LiveId" clId="{EDE34562-1416-4E17-8519-FEB23ED044D9}" dt="2024-04-01T19:26:15.556" v="73" actId="27636"/>
          <ac:spMkLst>
            <pc:docMk/>
            <pc:sldMk cId="849821678" sldId="261"/>
            <ac:spMk id="4" creationId="{06B3B74F-DC6A-821C-D333-D6C532030F46}"/>
          </ac:spMkLst>
        </pc:spChg>
      </pc:sldChg>
      <pc:sldChg chg="modSp">
        <pc:chgData name="Shihab Mahmud" userId="8f3eb6998ce2daf3" providerId="LiveId" clId="{EDE34562-1416-4E17-8519-FEB23ED044D9}" dt="2024-04-01T19:26:15.411" v="71"/>
        <pc:sldMkLst>
          <pc:docMk/>
          <pc:sldMk cId="4279042236" sldId="262"/>
        </pc:sldMkLst>
        <pc:spChg chg="mod">
          <ac:chgData name="Shihab Mahmud" userId="8f3eb6998ce2daf3" providerId="LiveId" clId="{EDE34562-1416-4E17-8519-FEB23ED044D9}" dt="2024-04-01T19:26:15.411" v="71"/>
          <ac:spMkLst>
            <pc:docMk/>
            <pc:sldMk cId="4279042236" sldId="262"/>
            <ac:spMk id="2" creationId="{B3BD87A0-B244-6A03-CE86-B13D7D318C89}"/>
          </ac:spMkLst>
        </pc:spChg>
        <pc:spChg chg="mod">
          <ac:chgData name="Shihab Mahmud" userId="8f3eb6998ce2daf3" providerId="LiveId" clId="{EDE34562-1416-4E17-8519-FEB23ED044D9}" dt="2024-04-01T19:26:15.411" v="71"/>
          <ac:spMkLst>
            <pc:docMk/>
            <pc:sldMk cId="4279042236" sldId="262"/>
            <ac:spMk id="4" creationId="{ACA1BA2E-873F-847B-FBBF-D92CB207CD12}"/>
          </ac:spMkLst>
        </pc:spChg>
      </pc:sldChg>
      <pc:sldChg chg="modSp mod">
        <pc:chgData name="Shihab Mahmud" userId="8f3eb6998ce2daf3" providerId="LiveId" clId="{EDE34562-1416-4E17-8519-FEB23ED044D9}" dt="2024-04-06T11:16:42.426" v="79" actId="1076"/>
        <pc:sldMkLst>
          <pc:docMk/>
          <pc:sldMk cId="2338419633" sldId="264"/>
        </pc:sldMkLst>
        <pc:spChg chg="mod">
          <ac:chgData name="Shihab Mahmud" userId="8f3eb6998ce2daf3" providerId="LiveId" clId="{EDE34562-1416-4E17-8519-FEB23ED044D9}" dt="2024-04-01T19:26:15.411" v="71"/>
          <ac:spMkLst>
            <pc:docMk/>
            <pc:sldMk cId="2338419633" sldId="264"/>
            <ac:spMk id="2" creationId="{9C4977BE-36C5-B80A-1407-A8FA3A0C209A}"/>
          </ac:spMkLst>
        </pc:spChg>
        <pc:spChg chg="mod">
          <ac:chgData name="Shihab Mahmud" userId="8f3eb6998ce2daf3" providerId="LiveId" clId="{EDE34562-1416-4E17-8519-FEB23ED044D9}" dt="2024-04-01T19:09:27.753" v="29" actId="1076"/>
          <ac:spMkLst>
            <pc:docMk/>
            <pc:sldMk cId="2338419633" sldId="264"/>
            <ac:spMk id="4" creationId="{00FB8AAE-335A-09E5-E8B1-F2A6A915B7C5}"/>
          </ac:spMkLst>
        </pc:spChg>
        <pc:picChg chg="mod">
          <ac:chgData name="Shihab Mahmud" userId="8f3eb6998ce2daf3" providerId="LiveId" clId="{EDE34562-1416-4E17-8519-FEB23ED044D9}" dt="2024-04-06T11:16:27.894" v="77" actId="1076"/>
          <ac:picMkLst>
            <pc:docMk/>
            <pc:sldMk cId="2338419633" sldId="264"/>
            <ac:picMk id="6" creationId="{4F421C90-06BA-0CB4-A63A-2A54EF391963}"/>
          </ac:picMkLst>
        </pc:picChg>
        <pc:picChg chg="mod">
          <ac:chgData name="Shihab Mahmud" userId="8f3eb6998ce2daf3" providerId="LiveId" clId="{EDE34562-1416-4E17-8519-FEB23ED044D9}" dt="2024-04-06T11:16:42.426" v="79" actId="1076"/>
          <ac:picMkLst>
            <pc:docMk/>
            <pc:sldMk cId="2338419633" sldId="264"/>
            <ac:picMk id="7" creationId="{D41D7538-050C-4A66-4B10-25534DFCBABB}"/>
          </ac:picMkLst>
        </pc:picChg>
      </pc:sldChg>
      <pc:sldChg chg="modSp">
        <pc:chgData name="Shihab Mahmud" userId="8f3eb6998ce2daf3" providerId="LiveId" clId="{EDE34562-1416-4E17-8519-FEB23ED044D9}" dt="2024-04-01T19:26:15.411" v="71"/>
        <pc:sldMkLst>
          <pc:docMk/>
          <pc:sldMk cId="318816414" sldId="265"/>
        </pc:sldMkLst>
        <pc:spChg chg="mod">
          <ac:chgData name="Shihab Mahmud" userId="8f3eb6998ce2daf3" providerId="LiveId" clId="{EDE34562-1416-4E17-8519-FEB23ED044D9}" dt="2024-04-01T19:26:15.411" v="71"/>
          <ac:spMkLst>
            <pc:docMk/>
            <pc:sldMk cId="318816414" sldId="265"/>
            <ac:spMk id="2" creationId="{5C3E7BE5-6E9F-21E6-8005-7D5E300BC717}"/>
          </ac:spMkLst>
        </pc:spChg>
        <pc:spChg chg="mod">
          <ac:chgData name="Shihab Mahmud" userId="8f3eb6998ce2daf3" providerId="LiveId" clId="{EDE34562-1416-4E17-8519-FEB23ED044D9}" dt="2024-04-01T19:26:15.411" v="71"/>
          <ac:spMkLst>
            <pc:docMk/>
            <pc:sldMk cId="318816414" sldId="265"/>
            <ac:spMk id="4" creationId="{7A0D2772-B548-7C03-EFD3-7010411F0BF5}"/>
          </ac:spMkLst>
        </pc:spChg>
        <pc:picChg chg="mod">
          <ac:chgData name="Shihab Mahmud" userId="8f3eb6998ce2daf3" providerId="LiveId" clId="{EDE34562-1416-4E17-8519-FEB23ED044D9}" dt="2024-04-01T19:26:15.411" v="71"/>
          <ac:picMkLst>
            <pc:docMk/>
            <pc:sldMk cId="318816414" sldId="265"/>
            <ac:picMk id="6" creationId="{BC0CC853-CB17-A000-7E2B-1A166C50DD96}"/>
          </ac:picMkLst>
        </pc:picChg>
      </pc:sldChg>
      <pc:sldChg chg="modSp mod">
        <pc:chgData name="Shihab Mahmud" userId="8f3eb6998ce2daf3" providerId="LiveId" clId="{EDE34562-1416-4E17-8519-FEB23ED044D9}" dt="2024-04-01T19:26:15.411" v="71"/>
        <pc:sldMkLst>
          <pc:docMk/>
          <pc:sldMk cId="540645624" sldId="266"/>
        </pc:sldMkLst>
        <pc:spChg chg="mod">
          <ac:chgData name="Shihab Mahmud" userId="8f3eb6998ce2daf3" providerId="LiveId" clId="{EDE34562-1416-4E17-8519-FEB23ED044D9}" dt="2024-04-01T19:26:15.411" v="71"/>
          <ac:spMkLst>
            <pc:docMk/>
            <pc:sldMk cId="540645624" sldId="266"/>
            <ac:spMk id="2" creationId="{39FF8BDC-1681-0E60-BB29-2CB66EB67E01}"/>
          </ac:spMkLst>
        </pc:spChg>
        <pc:spChg chg="mod">
          <ac:chgData name="Shihab Mahmud" userId="8f3eb6998ce2daf3" providerId="LiveId" clId="{EDE34562-1416-4E17-8519-FEB23ED044D9}" dt="2024-04-01T19:26:15.411" v="71"/>
          <ac:spMkLst>
            <pc:docMk/>
            <pc:sldMk cId="540645624" sldId="266"/>
            <ac:spMk id="4" creationId="{E9AB251D-81AA-9CB7-1B7A-91F7D53BE581}"/>
          </ac:spMkLst>
        </pc:spChg>
        <pc:picChg chg="mod">
          <ac:chgData name="Shihab Mahmud" userId="8f3eb6998ce2daf3" providerId="LiveId" clId="{EDE34562-1416-4E17-8519-FEB23ED044D9}" dt="2024-04-01T19:26:15.411" v="71"/>
          <ac:picMkLst>
            <pc:docMk/>
            <pc:sldMk cId="540645624" sldId="266"/>
            <ac:picMk id="6" creationId="{469BBD5E-A3AF-FFEC-ACDD-2CFF8DDE07DD}"/>
          </ac:picMkLst>
        </pc:picChg>
      </pc:sldChg>
      <pc:sldChg chg="modSp mod modAnim">
        <pc:chgData name="Shihab Mahmud" userId="8f3eb6998ce2daf3" providerId="LiveId" clId="{EDE34562-1416-4E17-8519-FEB23ED044D9}" dt="2024-04-01T19:26:15.411" v="71"/>
        <pc:sldMkLst>
          <pc:docMk/>
          <pc:sldMk cId="198243085" sldId="267"/>
        </pc:sldMkLst>
        <pc:spChg chg="mod">
          <ac:chgData name="Shihab Mahmud" userId="8f3eb6998ce2daf3" providerId="LiveId" clId="{EDE34562-1416-4E17-8519-FEB23ED044D9}" dt="2024-04-01T19:26:15.411" v="71"/>
          <ac:spMkLst>
            <pc:docMk/>
            <pc:sldMk cId="198243085" sldId="267"/>
            <ac:spMk id="2" creationId="{C13D7408-5D1B-3610-FFC4-8CDD614F64A5}"/>
          </ac:spMkLst>
        </pc:spChg>
        <pc:spChg chg="mod">
          <ac:chgData name="Shihab Mahmud" userId="8f3eb6998ce2daf3" providerId="LiveId" clId="{EDE34562-1416-4E17-8519-FEB23ED044D9}" dt="2024-04-01T19:26:15.411" v="71"/>
          <ac:spMkLst>
            <pc:docMk/>
            <pc:sldMk cId="198243085" sldId="267"/>
            <ac:spMk id="4" creationId="{12EB677B-02C9-D0C0-AA36-2ACD1A5B94DC}"/>
          </ac:spMkLst>
        </pc:spChg>
        <pc:spChg chg="mod">
          <ac:chgData name="Shihab Mahmud" userId="8f3eb6998ce2daf3" providerId="LiveId" clId="{EDE34562-1416-4E17-8519-FEB23ED044D9}" dt="2024-04-01T19:22:04.614" v="42" actId="1076"/>
          <ac:spMkLst>
            <pc:docMk/>
            <pc:sldMk cId="198243085" sldId="267"/>
            <ac:spMk id="7" creationId="{1AF4E944-618A-FCE3-C0F1-E05DD9B569BD}"/>
          </ac:spMkLst>
        </pc:spChg>
        <pc:picChg chg="mod">
          <ac:chgData name="Shihab Mahmud" userId="8f3eb6998ce2daf3" providerId="LiveId" clId="{EDE34562-1416-4E17-8519-FEB23ED044D9}" dt="2024-04-01T19:26:15.411" v="71"/>
          <ac:picMkLst>
            <pc:docMk/>
            <pc:sldMk cId="198243085" sldId="267"/>
            <ac:picMk id="6" creationId="{49B7C170-BC56-B61D-1D39-96039E80B036}"/>
          </ac:picMkLst>
        </pc:picChg>
      </pc:sldChg>
      <pc:sldChg chg="ord">
        <pc:chgData name="Shihab Mahmud" userId="8f3eb6998ce2daf3" providerId="LiveId" clId="{EDE34562-1416-4E17-8519-FEB23ED044D9}" dt="2024-04-24T08:14:53.615" v="81"/>
        <pc:sldMkLst>
          <pc:docMk/>
          <pc:sldMk cId="3957498411" sldId="268"/>
        </pc:sldMkLst>
      </pc:sldChg>
    </pc:docChg>
  </pc:docChgLst>
</pc:chgInfo>
</file>

<file path=ppt/media/image1.jpeg>
</file>

<file path=ppt/media/image10.jpg>
</file>

<file path=ppt/media/image11.png>
</file>

<file path=ppt/media/image12.jpg>
</file>

<file path=ppt/media/image13.png>
</file>

<file path=ppt/media/image14.jpg>
</file>

<file path=ppt/media/image15.jpeg>
</file>

<file path=ppt/media/image16.jpeg>
</file>

<file path=ppt/media/image2.jpg>
</file>

<file path=ppt/media/image3.jpg>
</file>

<file path=ppt/media/image4.jpeg>
</file>

<file path=ppt/media/image5.jpg>
</file>

<file path=ppt/media/image6.png>
</file>

<file path=ppt/media/image7.jpg>
</file>

<file path=ppt/media/image8.jpg>
</file>

<file path=ppt/media/image9.jp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4B028C58-6EC1-49D7-A0E4-3216E814BCB9}" type="datetimeFigureOut">
              <a:rPr lang="en-US" smtClean="0"/>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98D7BB-76FE-4411-9D8F-AEF4CF93F53D}"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08433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028C58-6EC1-49D7-A0E4-3216E814BCB9}" type="datetimeFigureOut">
              <a:rPr lang="en-US" smtClean="0"/>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98D7BB-76FE-4411-9D8F-AEF4CF93F53D}" type="slidenum">
              <a:rPr lang="en-US" smtClean="0"/>
              <a:t>‹#›</a:t>
            </a:fld>
            <a:endParaRPr lang="en-US"/>
          </a:p>
        </p:txBody>
      </p:sp>
    </p:spTree>
    <p:extLst>
      <p:ext uri="{BB962C8B-B14F-4D97-AF65-F5344CB8AC3E}">
        <p14:creationId xmlns:p14="http://schemas.microsoft.com/office/powerpoint/2010/main" val="21256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028C58-6EC1-49D7-A0E4-3216E814BCB9}" type="datetimeFigureOut">
              <a:rPr lang="en-US" smtClean="0"/>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98D7BB-76FE-4411-9D8F-AEF4CF93F53D}"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5990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028C58-6EC1-49D7-A0E4-3216E814BCB9}" type="datetimeFigureOut">
              <a:rPr lang="en-US" smtClean="0"/>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98D7BB-76FE-4411-9D8F-AEF4CF93F53D}" type="slidenum">
              <a:rPr lang="en-US" smtClean="0"/>
              <a:t>‹#›</a:t>
            </a:fld>
            <a:endParaRPr lang="en-US"/>
          </a:p>
        </p:txBody>
      </p:sp>
    </p:spTree>
    <p:extLst>
      <p:ext uri="{BB962C8B-B14F-4D97-AF65-F5344CB8AC3E}">
        <p14:creationId xmlns:p14="http://schemas.microsoft.com/office/powerpoint/2010/main" val="1684100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028C58-6EC1-49D7-A0E4-3216E814BCB9}" type="datetimeFigureOut">
              <a:rPr lang="en-US" smtClean="0"/>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98D7BB-76FE-4411-9D8F-AEF4CF93F53D}"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4487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B028C58-6EC1-49D7-A0E4-3216E814BCB9}" type="datetimeFigureOut">
              <a:rPr lang="en-US" smtClean="0"/>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98D7BB-76FE-4411-9D8F-AEF4CF93F53D}" type="slidenum">
              <a:rPr lang="en-US" smtClean="0"/>
              <a:t>‹#›</a:t>
            </a:fld>
            <a:endParaRPr lang="en-US"/>
          </a:p>
        </p:txBody>
      </p:sp>
    </p:spTree>
    <p:extLst>
      <p:ext uri="{BB962C8B-B14F-4D97-AF65-F5344CB8AC3E}">
        <p14:creationId xmlns:p14="http://schemas.microsoft.com/office/powerpoint/2010/main" val="672120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B028C58-6EC1-49D7-A0E4-3216E814BCB9}" type="datetimeFigureOut">
              <a:rPr lang="en-US" smtClean="0"/>
              <a:t>4/24/2024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A98D7BB-76FE-4411-9D8F-AEF4CF93F53D}" type="slidenum">
              <a:rPr lang="en-US" smtClean="0"/>
              <a:t>‹#›</a:t>
            </a:fld>
            <a:endParaRPr lang="en-US"/>
          </a:p>
        </p:txBody>
      </p:sp>
    </p:spTree>
    <p:extLst>
      <p:ext uri="{BB962C8B-B14F-4D97-AF65-F5344CB8AC3E}">
        <p14:creationId xmlns:p14="http://schemas.microsoft.com/office/powerpoint/2010/main" val="1966940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B028C58-6EC1-49D7-A0E4-3216E814BCB9}" type="datetimeFigureOut">
              <a:rPr lang="en-US" smtClean="0"/>
              <a:t>4/24/2024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A98D7BB-76FE-4411-9D8F-AEF4CF93F53D}" type="slidenum">
              <a:rPr lang="en-US" smtClean="0"/>
              <a:t>‹#›</a:t>
            </a:fld>
            <a:endParaRPr lang="en-US"/>
          </a:p>
        </p:txBody>
      </p:sp>
    </p:spTree>
    <p:extLst>
      <p:ext uri="{BB962C8B-B14F-4D97-AF65-F5344CB8AC3E}">
        <p14:creationId xmlns:p14="http://schemas.microsoft.com/office/powerpoint/2010/main" val="1079182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028C58-6EC1-49D7-A0E4-3216E814BCB9}" type="datetimeFigureOut">
              <a:rPr lang="en-US" smtClean="0"/>
              <a:t>4/24/2024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A98D7BB-76FE-4411-9D8F-AEF4CF93F53D}" type="slidenum">
              <a:rPr lang="en-US" smtClean="0"/>
              <a:t>‹#›</a:t>
            </a:fld>
            <a:endParaRPr lang="en-US"/>
          </a:p>
        </p:txBody>
      </p:sp>
    </p:spTree>
    <p:extLst>
      <p:ext uri="{BB962C8B-B14F-4D97-AF65-F5344CB8AC3E}">
        <p14:creationId xmlns:p14="http://schemas.microsoft.com/office/powerpoint/2010/main" val="2988333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B028C58-6EC1-49D7-A0E4-3216E814BCB9}" type="datetimeFigureOut">
              <a:rPr lang="en-US" smtClean="0"/>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98D7BB-76FE-4411-9D8F-AEF4CF93F53D}" type="slidenum">
              <a:rPr lang="en-US" smtClean="0"/>
              <a:t>‹#›</a:t>
            </a:fld>
            <a:endParaRPr lang="en-US"/>
          </a:p>
        </p:txBody>
      </p:sp>
    </p:spTree>
    <p:extLst>
      <p:ext uri="{BB962C8B-B14F-4D97-AF65-F5344CB8AC3E}">
        <p14:creationId xmlns:p14="http://schemas.microsoft.com/office/powerpoint/2010/main" val="17984559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B028C58-6EC1-49D7-A0E4-3216E814BCB9}" type="datetimeFigureOut">
              <a:rPr lang="en-US" smtClean="0"/>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98D7BB-76FE-4411-9D8F-AEF4CF93F53D}"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0852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B028C58-6EC1-49D7-A0E4-3216E814BCB9}" type="datetimeFigureOut">
              <a:rPr lang="en-US" smtClean="0"/>
              <a:t>4/24/2024</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BA98D7BB-76FE-4411-9D8F-AEF4CF93F53D}"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106565"/>
      </p:ext>
    </p:extLst>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8.xml"/><Relationship Id="rId5" Type="http://schemas.openxmlformats.org/officeDocument/2006/relationships/image" Target="../media/image10.jpg"/><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3.png"/><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DB22D-0AD2-6E1D-8DF1-202F28EE9811}"/>
              </a:ext>
            </a:extLst>
          </p:cNvPr>
          <p:cNvSpPr>
            <a:spLocks noGrp="1"/>
          </p:cNvSpPr>
          <p:nvPr>
            <p:ph type="ctrTitle"/>
          </p:nvPr>
        </p:nvSpPr>
        <p:spPr>
          <a:xfrm>
            <a:off x="-251460" y="4857267"/>
            <a:ext cx="7772400" cy="1463040"/>
          </a:xfrm>
        </p:spPr>
        <p:txBody>
          <a:bodyPr/>
          <a:lstStyle/>
          <a:p>
            <a:r>
              <a:rPr lang="en-US" dirty="0"/>
              <a:t>My Favorite footballer </a:t>
            </a:r>
          </a:p>
        </p:txBody>
      </p:sp>
      <p:sp>
        <p:nvSpPr>
          <p:cNvPr id="3" name="Subtitle 2">
            <a:extLst>
              <a:ext uri="{FF2B5EF4-FFF2-40B4-BE49-F238E27FC236}">
                <a16:creationId xmlns:a16="http://schemas.microsoft.com/office/drawing/2014/main" id="{8DF7291D-8AA0-3EED-8F89-D5B8046CF802}"/>
              </a:ext>
            </a:extLst>
          </p:cNvPr>
          <p:cNvSpPr>
            <a:spLocks noGrp="1"/>
          </p:cNvSpPr>
          <p:nvPr>
            <p:ph type="subTitle" idx="1"/>
          </p:nvPr>
        </p:nvSpPr>
        <p:spPr>
          <a:xfrm>
            <a:off x="8578848" y="5132069"/>
            <a:ext cx="6815669" cy="1309369"/>
          </a:xfrm>
        </p:spPr>
        <p:txBody>
          <a:bodyPr>
            <a:normAutofit/>
          </a:bodyPr>
          <a:lstStyle/>
          <a:p>
            <a:r>
              <a:rPr lang="en-US" dirty="0"/>
              <a:t>Khaled Mahmud Shihab</a:t>
            </a:r>
          </a:p>
          <a:p>
            <a:r>
              <a:rPr lang="en-US" dirty="0" err="1"/>
              <a:t>Sec:Ae</a:t>
            </a:r>
            <a:endParaRPr lang="en-US" dirty="0"/>
          </a:p>
          <a:p>
            <a:r>
              <a:rPr lang="en-US" dirty="0"/>
              <a:t>Roll:0112330871</a:t>
            </a:r>
          </a:p>
          <a:p>
            <a:r>
              <a:rPr lang="en-US" dirty="0"/>
              <a:t>Serial:15</a:t>
            </a:r>
          </a:p>
        </p:txBody>
      </p:sp>
      <p:pic>
        <p:nvPicPr>
          <p:cNvPr id="5" name="Picture 4">
            <a:extLst>
              <a:ext uri="{FF2B5EF4-FFF2-40B4-BE49-F238E27FC236}">
                <a16:creationId xmlns:a16="http://schemas.microsoft.com/office/drawing/2014/main" id="{7E2301CB-A8B3-F5A7-4EAA-66AA3F8E70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23" y="-757253"/>
            <a:ext cx="12250723" cy="5379587"/>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14357865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F8BDC-1681-0E60-BB29-2CB66EB67E01}"/>
              </a:ext>
            </a:extLst>
          </p:cNvPr>
          <p:cNvSpPr>
            <a:spLocks noGrp="1"/>
          </p:cNvSpPr>
          <p:nvPr>
            <p:ph type="title"/>
          </p:nvPr>
        </p:nvSpPr>
        <p:spPr/>
        <p:txBody>
          <a:bodyPr/>
          <a:lstStyle/>
          <a:p>
            <a:r>
              <a:rPr lang="en-US" dirty="0"/>
              <a:t>Conclusion</a:t>
            </a:r>
          </a:p>
        </p:txBody>
      </p:sp>
      <p:pic>
        <p:nvPicPr>
          <p:cNvPr id="6" name="Content Placeholder 5">
            <a:extLst>
              <a:ext uri="{FF2B5EF4-FFF2-40B4-BE49-F238E27FC236}">
                <a16:creationId xmlns:a16="http://schemas.microsoft.com/office/drawing/2014/main" id="{469BBD5E-A3AF-FFEC-ACDD-2CFF8DDE07D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66055" y="822325"/>
            <a:ext cx="3576377" cy="518477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4" name="Text Placeholder 3">
            <a:extLst>
              <a:ext uri="{FF2B5EF4-FFF2-40B4-BE49-F238E27FC236}">
                <a16:creationId xmlns:a16="http://schemas.microsoft.com/office/drawing/2014/main" id="{E9AB251D-81AA-9CB7-1B7A-91F7D53BE581}"/>
              </a:ext>
            </a:extLst>
          </p:cNvPr>
          <p:cNvSpPr>
            <a:spLocks noGrp="1"/>
          </p:cNvSpPr>
          <p:nvPr>
            <p:ph type="body" sz="half" idx="2"/>
          </p:nvPr>
        </p:nvSpPr>
        <p:spPr/>
        <p:txBody>
          <a:bodyPr/>
          <a:lstStyle/>
          <a:p>
            <a:r>
              <a:rPr lang="en-US" dirty="0"/>
              <a:t>Kevin De Bruyne's brilliance on the football field is a result of his exceptional vision, versatile playmaking, masterful passing, and influential leadership. De Bruyne's influence on the game is truly remarkable.</a:t>
            </a:r>
          </a:p>
        </p:txBody>
      </p:sp>
    </p:spTree>
    <p:extLst>
      <p:ext uri="{BB962C8B-B14F-4D97-AF65-F5344CB8AC3E}">
        <p14:creationId xmlns:p14="http://schemas.microsoft.com/office/powerpoint/2010/main" val="5406456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9AF3CE8-E741-4993-52F5-12C07E935FB2}"/>
              </a:ext>
            </a:extLst>
          </p:cNvPr>
          <p:cNvSpPr txBox="1"/>
          <p:nvPr/>
        </p:nvSpPr>
        <p:spPr>
          <a:xfrm>
            <a:off x="3474720" y="2320290"/>
            <a:ext cx="4503420" cy="923330"/>
          </a:xfrm>
          <a:prstGeom prst="rect">
            <a:avLst/>
          </a:prstGeom>
          <a:noFill/>
        </p:spPr>
        <p:txBody>
          <a:bodyPr wrap="square" rtlCol="0">
            <a:spAutoFit/>
          </a:bodyPr>
          <a:lstStyle/>
          <a:p>
            <a:pPr algn="ctr"/>
            <a:r>
              <a:rPr lang="en-US" sz="5400" dirty="0">
                <a:latin typeface="Aptos" panose="020B0004020202020204" pitchFamily="34" charset="0"/>
              </a:rPr>
              <a:t>THANKS</a:t>
            </a:r>
            <a:r>
              <a:rPr lang="en-US" sz="5400" dirty="0"/>
              <a:t>!</a:t>
            </a:r>
          </a:p>
        </p:txBody>
      </p:sp>
    </p:spTree>
    <p:extLst>
      <p:ext uri="{BB962C8B-B14F-4D97-AF65-F5344CB8AC3E}">
        <p14:creationId xmlns:p14="http://schemas.microsoft.com/office/powerpoint/2010/main" val="3957498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D7408-5D1B-3610-FFC4-8CDD614F64A5}"/>
              </a:ext>
            </a:extLst>
          </p:cNvPr>
          <p:cNvSpPr>
            <a:spLocks noGrp="1"/>
          </p:cNvSpPr>
          <p:nvPr>
            <p:ph type="title"/>
          </p:nvPr>
        </p:nvSpPr>
        <p:spPr/>
        <p:txBody>
          <a:bodyPr/>
          <a:lstStyle/>
          <a:p>
            <a:r>
              <a:rPr lang="en-US" dirty="0" err="1"/>
              <a:t>Qna</a:t>
            </a:r>
            <a:endParaRPr lang="en-US" dirty="0"/>
          </a:p>
        </p:txBody>
      </p:sp>
      <p:pic>
        <p:nvPicPr>
          <p:cNvPr id="6" name="Content Placeholder 5">
            <a:extLst>
              <a:ext uri="{FF2B5EF4-FFF2-40B4-BE49-F238E27FC236}">
                <a16:creationId xmlns:a16="http://schemas.microsoft.com/office/drawing/2014/main" id="{49B7C170-BC56-B61D-1D39-96039E80B0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82681" y="2343150"/>
            <a:ext cx="2143125" cy="2143125"/>
          </a:xfrm>
        </p:spPr>
      </p:pic>
      <p:sp>
        <p:nvSpPr>
          <p:cNvPr id="4" name="Text Placeholder 3">
            <a:extLst>
              <a:ext uri="{FF2B5EF4-FFF2-40B4-BE49-F238E27FC236}">
                <a16:creationId xmlns:a16="http://schemas.microsoft.com/office/drawing/2014/main" id="{12EB677B-02C9-D0C0-AA36-2ACD1A5B94DC}"/>
              </a:ext>
            </a:extLst>
          </p:cNvPr>
          <p:cNvSpPr>
            <a:spLocks noGrp="1"/>
          </p:cNvSpPr>
          <p:nvPr>
            <p:ph type="body" sz="half" idx="2"/>
          </p:nvPr>
        </p:nvSpPr>
        <p:spPr/>
        <p:txBody>
          <a:bodyPr/>
          <a:lstStyle/>
          <a:p>
            <a:endParaRPr lang="en-US"/>
          </a:p>
        </p:txBody>
      </p:sp>
      <p:sp>
        <p:nvSpPr>
          <p:cNvPr id="7" name="TextBox 6">
            <a:extLst>
              <a:ext uri="{FF2B5EF4-FFF2-40B4-BE49-F238E27FC236}">
                <a16:creationId xmlns:a16="http://schemas.microsoft.com/office/drawing/2014/main" id="{1AF4E944-618A-FCE3-C0F1-E05DD9B569BD}"/>
              </a:ext>
            </a:extLst>
          </p:cNvPr>
          <p:cNvSpPr txBox="1"/>
          <p:nvPr/>
        </p:nvSpPr>
        <p:spPr>
          <a:xfrm flipH="1">
            <a:off x="6927722" y="2781266"/>
            <a:ext cx="1324738" cy="769441"/>
          </a:xfrm>
          <a:prstGeom prst="rect">
            <a:avLst/>
          </a:prstGeom>
          <a:ln/>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US" sz="4400" dirty="0"/>
              <a:t>ASK</a:t>
            </a:r>
          </a:p>
        </p:txBody>
      </p:sp>
    </p:spTree>
    <p:extLst>
      <p:ext uri="{BB962C8B-B14F-4D97-AF65-F5344CB8AC3E}">
        <p14:creationId xmlns:p14="http://schemas.microsoft.com/office/powerpoint/2010/main" val="198243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32FB8-6605-A6DC-1E78-43610CB5A02D}"/>
              </a:ext>
            </a:extLst>
          </p:cNvPr>
          <p:cNvSpPr>
            <a:spLocks noGrp="1"/>
          </p:cNvSpPr>
          <p:nvPr>
            <p:ph type="title"/>
          </p:nvPr>
        </p:nvSpPr>
        <p:spPr/>
        <p:txBody>
          <a:bodyPr/>
          <a:lstStyle/>
          <a:p>
            <a:r>
              <a:rPr lang="en-US" dirty="0"/>
              <a:t>Let us know About football first</a:t>
            </a:r>
          </a:p>
        </p:txBody>
      </p:sp>
      <p:pic>
        <p:nvPicPr>
          <p:cNvPr id="6" name="Content Placeholder 5">
            <a:extLst>
              <a:ext uri="{FF2B5EF4-FFF2-40B4-BE49-F238E27FC236}">
                <a16:creationId xmlns:a16="http://schemas.microsoft.com/office/drawing/2014/main" id="{FAB6BDF6-1F3C-D2E9-563C-5C6C4FACB46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73044" y="1296352"/>
            <a:ext cx="3962400" cy="4236720"/>
          </a:xfrm>
          <a:prstGeom prst="rect">
            <a:avLst/>
          </a:prstGeom>
          <a:ln w="228600" cap="sq" cmpd="thickThin">
            <a:solidFill>
              <a:srgbClr val="000000"/>
            </a:solidFill>
            <a:prstDash val="solid"/>
            <a:miter lim="800000"/>
          </a:ln>
          <a:effectLst>
            <a:innerShdw blurRad="76200">
              <a:srgbClr val="000000"/>
            </a:innerShdw>
          </a:effectLst>
        </p:spPr>
      </p:pic>
      <p:sp>
        <p:nvSpPr>
          <p:cNvPr id="4" name="Text Placeholder 3">
            <a:extLst>
              <a:ext uri="{FF2B5EF4-FFF2-40B4-BE49-F238E27FC236}">
                <a16:creationId xmlns:a16="http://schemas.microsoft.com/office/drawing/2014/main" id="{6DEBD697-F34E-00EB-7E2E-EAB49FF07B4B}"/>
              </a:ext>
            </a:extLst>
          </p:cNvPr>
          <p:cNvSpPr>
            <a:spLocks noGrp="1"/>
          </p:cNvSpPr>
          <p:nvPr>
            <p:ph type="body" sz="half" idx="2"/>
          </p:nvPr>
        </p:nvSpPr>
        <p:spPr/>
        <p:txBody>
          <a:bodyPr/>
          <a:lstStyle/>
          <a:p>
            <a:pPr marL="285750" indent="-285750">
              <a:buFont typeface="Arial" panose="020B0604020202020204" pitchFamily="34" charset="0"/>
              <a:buChar char="•"/>
            </a:pPr>
            <a:r>
              <a:rPr lang="en-US" dirty="0">
                <a:solidFill>
                  <a:srgbClr val="0D0D0D"/>
                </a:solidFill>
                <a:latin typeface="Söhne"/>
              </a:rPr>
              <a:t>Game of t</a:t>
            </a:r>
            <a:r>
              <a:rPr lang="en-US" b="0" i="0" dirty="0">
                <a:solidFill>
                  <a:srgbClr val="0D0D0D"/>
                </a:solidFill>
                <a:effectLst/>
                <a:latin typeface="Söhne"/>
              </a:rPr>
              <a:t>wo teams, eleven players each, battling out to score goals and claim victory.</a:t>
            </a:r>
          </a:p>
        </p:txBody>
      </p:sp>
    </p:spTree>
    <p:extLst>
      <p:ext uri="{BB962C8B-B14F-4D97-AF65-F5344CB8AC3E}">
        <p14:creationId xmlns:p14="http://schemas.microsoft.com/office/powerpoint/2010/main" val="3711172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19B47-4D4A-CBD7-9B55-660A820B60B2}"/>
              </a:ext>
            </a:extLst>
          </p:cNvPr>
          <p:cNvSpPr>
            <a:spLocks noGrp="1"/>
          </p:cNvSpPr>
          <p:nvPr>
            <p:ph type="title"/>
          </p:nvPr>
        </p:nvSpPr>
        <p:spPr>
          <a:xfrm>
            <a:off x="847959" y="1209740"/>
            <a:ext cx="4389120" cy="1737360"/>
          </a:xfrm>
        </p:spPr>
        <p:txBody>
          <a:bodyPr>
            <a:normAutofit fontScale="90000"/>
          </a:bodyPr>
          <a:lstStyle/>
          <a:p>
            <a:r>
              <a:rPr lang="en-US" sz="6600" dirty="0"/>
              <a:t>Among All the ballers my favorite Kevin DE </a:t>
            </a:r>
            <a:r>
              <a:rPr lang="en-US" sz="6600" dirty="0" err="1"/>
              <a:t>BRuyne</a:t>
            </a:r>
            <a:endParaRPr lang="en-US" sz="6600" dirty="0"/>
          </a:p>
        </p:txBody>
      </p:sp>
      <p:pic>
        <p:nvPicPr>
          <p:cNvPr id="6" name="Content Placeholder 5">
            <a:extLst>
              <a:ext uri="{FF2B5EF4-FFF2-40B4-BE49-F238E27FC236}">
                <a16:creationId xmlns:a16="http://schemas.microsoft.com/office/drawing/2014/main" id="{BF957CB2-1C06-33B4-C159-1E9D6FA4EC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00566" y="836612"/>
            <a:ext cx="2924133" cy="518477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4" name="Text Placeholder 3">
            <a:extLst>
              <a:ext uri="{FF2B5EF4-FFF2-40B4-BE49-F238E27FC236}">
                <a16:creationId xmlns:a16="http://schemas.microsoft.com/office/drawing/2014/main" id="{EF08F5A3-87BE-0B07-A706-E396470F0CD9}"/>
              </a:ext>
            </a:extLst>
          </p:cNvPr>
          <p:cNvSpPr>
            <a:spLocks noGrp="1"/>
          </p:cNvSpPr>
          <p:nvPr>
            <p:ph type="body" sz="half" idx="2"/>
          </p:nvPr>
        </p:nvSpPr>
        <p:spPr>
          <a:xfrm>
            <a:off x="937430" y="4253218"/>
            <a:ext cx="3542291" cy="2399252"/>
          </a:xfrm>
        </p:spPr>
        <p:txBody>
          <a:bodyPr>
            <a:normAutofit lnSpcReduction="10000"/>
          </a:bodyPr>
          <a:lstStyle/>
          <a:p>
            <a:pPr marL="285750" indent="-285750">
              <a:buFont typeface="Arial" panose="020B0604020202020204" pitchFamily="34" charset="0"/>
              <a:buChar char="•"/>
            </a:pPr>
            <a:r>
              <a:rPr lang="en-US" dirty="0"/>
              <a:t>Early Days</a:t>
            </a:r>
          </a:p>
          <a:p>
            <a:pPr marL="285750" indent="-285750">
              <a:buFont typeface="Arial" panose="020B0604020202020204" pitchFamily="34" charset="0"/>
              <a:buChar char="•"/>
            </a:pPr>
            <a:r>
              <a:rPr lang="en-US" dirty="0"/>
              <a:t>Struggling period</a:t>
            </a:r>
          </a:p>
          <a:p>
            <a:pPr marL="285750" indent="-285750">
              <a:buFont typeface="Arial" panose="020B0604020202020204" pitchFamily="34" charset="0"/>
              <a:buChar char="•"/>
            </a:pPr>
            <a:r>
              <a:rPr lang="en-US" dirty="0"/>
              <a:t>Rise</a:t>
            </a:r>
          </a:p>
          <a:p>
            <a:pPr marL="285750" indent="-285750">
              <a:buFont typeface="Arial" panose="020B0604020202020204" pitchFamily="34" charset="0"/>
              <a:buChar char="•"/>
            </a:pPr>
            <a:r>
              <a:rPr lang="en-US" dirty="0"/>
              <a:t>Eye Soothing Pass</a:t>
            </a:r>
          </a:p>
          <a:p>
            <a:pPr marL="285750" indent="-285750">
              <a:buFont typeface="Arial" panose="020B0604020202020204" pitchFamily="34" charset="0"/>
              <a:buChar char="•"/>
            </a:pPr>
            <a:r>
              <a:rPr lang="en-US" dirty="0"/>
              <a:t>Intelligence In Game </a:t>
            </a:r>
          </a:p>
          <a:p>
            <a:pPr marL="285750" indent="-285750">
              <a:buFont typeface="Arial" panose="020B0604020202020204" pitchFamily="34" charset="0"/>
              <a:buChar char="•"/>
            </a:pPr>
            <a:r>
              <a:rPr lang="en-US" dirty="0"/>
              <a:t>Leadership</a:t>
            </a:r>
          </a:p>
          <a:p>
            <a:pPr marL="285750" indent="-285750">
              <a:buFont typeface="Arial" panose="020B0604020202020204" pitchFamily="34" charset="0"/>
              <a:buChar char="•"/>
            </a:pPr>
            <a:r>
              <a:rPr lang="en-US" dirty="0"/>
              <a:t>QNA</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298957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CBAF3-1A56-4476-8EFC-864D7510E05B}"/>
              </a:ext>
            </a:extLst>
          </p:cNvPr>
          <p:cNvSpPr>
            <a:spLocks noGrp="1"/>
          </p:cNvSpPr>
          <p:nvPr>
            <p:ph type="title"/>
          </p:nvPr>
        </p:nvSpPr>
        <p:spPr>
          <a:xfrm>
            <a:off x="1024128" y="548589"/>
            <a:ext cx="4389120" cy="1737360"/>
          </a:xfrm>
        </p:spPr>
        <p:txBody>
          <a:bodyPr/>
          <a:lstStyle/>
          <a:p>
            <a:r>
              <a:rPr lang="en-US" dirty="0"/>
              <a:t>Early years</a:t>
            </a:r>
          </a:p>
        </p:txBody>
      </p:sp>
      <p:pic>
        <p:nvPicPr>
          <p:cNvPr id="6" name="Content Placeholder 5">
            <a:extLst>
              <a:ext uri="{FF2B5EF4-FFF2-40B4-BE49-F238E27FC236}">
                <a16:creationId xmlns:a16="http://schemas.microsoft.com/office/drawing/2014/main" id="{AC9DB1F0-3E2B-8E55-A878-80AD18F2A6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15000" y="1417269"/>
            <a:ext cx="5678488" cy="39948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 Placeholder 3">
            <a:extLst>
              <a:ext uri="{FF2B5EF4-FFF2-40B4-BE49-F238E27FC236}">
                <a16:creationId xmlns:a16="http://schemas.microsoft.com/office/drawing/2014/main" id="{7E396813-EE9B-0BC0-784F-96DF4D65A531}"/>
              </a:ext>
            </a:extLst>
          </p:cNvPr>
          <p:cNvSpPr>
            <a:spLocks noGrp="1"/>
          </p:cNvSpPr>
          <p:nvPr>
            <p:ph type="body" sz="half" idx="2"/>
          </p:nvPr>
        </p:nvSpPr>
        <p:spPr/>
        <p:txBody>
          <a:bodyPr/>
          <a:lstStyle/>
          <a:p>
            <a:pPr marL="285750" indent="-285750">
              <a:buFont typeface="Arial" panose="020B0604020202020204" pitchFamily="34" charset="0"/>
              <a:buChar char="•"/>
            </a:pPr>
            <a:r>
              <a:rPr lang="en-US" b="0" i="0" dirty="0">
                <a:solidFill>
                  <a:srgbClr val="040C28"/>
                </a:solidFill>
                <a:effectLst/>
                <a:latin typeface="Google Sans"/>
              </a:rPr>
              <a:t>KDB began his professional senior career at Genk, where he was a regular player when they won the 2010–11 Belgian Pro League</a:t>
            </a:r>
            <a:r>
              <a:rPr lang="en-US" b="0" i="0" dirty="0">
                <a:solidFill>
                  <a:srgbClr val="474747"/>
                </a:solidFill>
                <a:effectLst/>
                <a:latin typeface="Google Sans"/>
              </a:rPr>
              <a:t>.</a:t>
            </a:r>
          </a:p>
          <a:p>
            <a:pPr marL="285750" indent="-285750">
              <a:buFont typeface="Arial" panose="020B0604020202020204" pitchFamily="34" charset="0"/>
              <a:buChar char="•"/>
            </a:pPr>
            <a:r>
              <a:rPr lang="en-US" dirty="0"/>
              <a:t> His youthful talent caught the attention of top clubs across Europe.</a:t>
            </a:r>
          </a:p>
        </p:txBody>
      </p:sp>
    </p:spTree>
    <p:extLst>
      <p:ext uri="{BB962C8B-B14F-4D97-AF65-F5344CB8AC3E}">
        <p14:creationId xmlns:p14="http://schemas.microsoft.com/office/powerpoint/2010/main" val="3031773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1AE02-BE3C-0FCE-CFDD-8FC732A0D631}"/>
              </a:ext>
            </a:extLst>
          </p:cNvPr>
          <p:cNvSpPr>
            <a:spLocks noGrp="1"/>
          </p:cNvSpPr>
          <p:nvPr>
            <p:ph type="title"/>
          </p:nvPr>
        </p:nvSpPr>
        <p:spPr/>
        <p:txBody>
          <a:bodyPr/>
          <a:lstStyle/>
          <a:p>
            <a:r>
              <a:rPr lang="en-US" dirty="0"/>
              <a:t>Struggling period</a:t>
            </a:r>
          </a:p>
        </p:txBody>
      </p:sp>
      <p:pic>
        <p:nvPicPr>
          <p:cNvPr id="6" name="Content Placeholder 5">
            <a:extLst>
              <a:ext uri="{FF2B5EF4-FFF2-40B4-BE49-F238E27FC236}">
                <a16:creationId xmlns:a16="http://schemas.microsoft.com/office/drawing/2014/main" id="{2A88EE84-0691-B9EF-47D8-7FA5E41D63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15000" y="1354782"/>
            <a:ext cx="5678488" cy="4119861"/>
          </a:xfrm>
          <a:prstGeom prst="rect">
            <a:avLst/>
          </a:prstGeom>
          <a:ln w="228600" cap="sq" cmpd="thickThin">
            <a:solidFill>
              <a:srgbClr val="000000"/>
            </a:solidFill>
            <a:prstDash val="solid"/>
            <a:miter lim="800000"/>
          </a:ln>
          <a:effectLst>
            <a:innerShdw blurRad="76200">
              <a:srgbClr val="000000"/>
            </a:innerShdw>
          </a:effectLst>
        </p:spPr>
      </p:pic>
      <p:sp>
        <p:nvSpPr>
          <p:cNvPr id="4" name="Text Placeholder 3">
            <a:extLst>
              <a:ext uri="{FF2B5EF4-FFF2-40B4-BE49-F238E27FC236}">
                <a16:creationId xmlns:a16="http://schemas.microsoft.com/office/drawing/2014/main" id="{8B8C7F35-6163-EF1F-C2D2-C946954424F6}"/>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In 2012 Chelsea signed him but for them he was not creative enough to play at  Chelsea. So they sold him to Wolfsburg; A team which  narrowly missing relegation every season.</a:t>
            </a:r>
          </a:p>
        </p:txBody>
      </p:sp>
    </p:spTree>
    <p:extLst>
      <p:ext uri="{BB962C8B-B14F-4D97-AF65-F5344CB8AC3E}">
        <p14:creationId xmlns:p14="http://schemas.microsoft.com/office/powerpoint/2010/main" val="18881028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1665C-A2E3-7142-9CEB-A651DD0711F9}"/>
              </a:ext>
            </a:extLst>
          </p:cNvPr>
          <p:cNvSpPr>
            <a:spLocks noGrp="1"/>
          </p:cNvSpPr>
          <p:nvPr>
            <p:ph type="title"/>
          </p:nvPr>
        </p:nvSpPr>
        <p:spPr/>
        <p:txBody>
          <a:bodyPr/>
          <a:lstStyle/>
          <a:p>
            <a:r>
              <a:rPr lang="en-US" dirty="0"/>
              <a:t>Rise⬆️</a:t>
            </a:r>
          </a:p>
        </p:txBody>
      </p:sp>
      <p:pic>
        <p:nvPicPr>
          <p:cNvPr id="10" name="Content Placeholder 9">
            <a:extLst>
              <a:ext uri="{FF2B5EF4-FFF2-40B4-BE49-F238E27FC236}">
                <a16:creationId xmlns:a16="http://schemas.microsoft.com/office/drawing/2014/main" id="{8753DE50-3B88-0FD6-F807-AFB6AC59D58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66510" y="0"/>
            <a:ext cx="5678488" cy="1597547"/>
          </a:xfrm>
        </p:spPr>
      </p:pic>
      <p:sp>
        <p:nvSpPr>
          <p:cNvPr id="4" name="Text Placeholder 3">
            <a:extLst>
              <a:ext uri="{FF2B5EF4-FFF2-40B4-BE49-F238E27FC236}">
                <a16:creationId xmlns:a16="http://schemas.microsoft.com/office/drawing/2014/main" id="{06B3B74F-DC6A-821C-D333-D6C532030F46}"/>
              </a:ext>
            </a:extLst>
          </p:cNvPr>
          <p:cNvSpPr>
            <a:spLocks noGrp="1"/>
          </p:cNvSpPr>
          <p:nvPr>
            <p:ph type="body" sz="half" idx="2"/>
          </p:nvPr>
        </p:nvSpPr>
        <p:spPr/>
        <p:txBody>
          <a:bodyPr>
            <a:normAutofit/>
          </a:bodyPr>
          <a:lstStyle/>
          <a:p>
            <a:pPr marL="285750" indent="-285750">
              <a:buFont typeface="Arial" panose="020B0604020202020204" pitchFamily="34" charset="0"/>
              <a:buChar char="•"/>
            </a:pPr>
            <a:r>
              <a:rPr lang="en-US" dirty="0"/>
              <a:t>After joining Wolfsburg He scored 20 important goals.</a:t>
            </a:r>
          </a:p>
          <a:p>
            <a:pPr marL="285750" indent="-285750">
              <a:buFont typeface="Arial" panose="020B0604020202020204" pitchFamily="34" charset="0"/>
              <a:buChar char="•"/>
            </a:pPr>
            <a:r>
              <a:rPr lang="en-US" dirty="0"/>
              <a:t>Voted for 2014/15 player of the season</a:t>
            </a:r>
          </a:p>
          <a:p>
            <a:pPr marL="285750" indent="-285750">
              <a:buFont typeface="Arial" panose="020B0604020202020204" pitchFamily="34" charset="0"/>
              <a:buChar char="•"/>
            </a:pPr>
            <a:r>
              <a:rPr lang="en-US" dirty="0"/>
              <a:t>In 2014/15 season he assist 20 goals which was most of any players in Europe top league.</a:t>
            </a:r>
          </a:p>
          <a:p>
            <a:pPr marL="285750" indent="-285750">
              <a:buFont typeface="Arial" panose="020B0604020202020204" pitchFamily="34" charset="0"/>
              <a:buChar char="•"/>
            </a:pPr>
            <a:r>
              <a:rPr lang="en-US" dirty="0"/>
              <a:t>Wolfsburg win the “German Club” their first ever cup tittle</a:t>
            </a:r>
          </a:p>
          <a:p>
            <a:pPr marL="285750" indent="-285750">
              <a:buFont typeface="Arial" panose="020B0604020202020204" pitchFamily="34" charset="0"/>
              <a:buChar char="•"/>
            </a:pPr>
            <a:r>
              <a:rPr lang="en-US" dirty="0"/>
              <a:t>Wolfsburg Got second  in the Bundesliga</a:t>
            </a:r>
          </a:p>
          <a:p>
            <a:pPr marL="285750" indent="-285750">
              <a:buFont typeface="Arial" panose="020B0604020202020204" pitchFamily="34" charset="0"/>
              <a:buChar char="•"/>
            </a:pPr>
            <a:r>
              <a:rPr lang="en-US" dirty="0"/>
              <a:t>Then He joined Manchester City</a:t>
            </a:r>
          </a:p>
          <a:p>
            <a:pPr marL="285750" indent="-285750">
              <a:buFont typeface="Arial" panose="020B0604020202020204" pitchFamily="34" charset="0"/>
              <a:buChar char="•"/>
            </a:pPr>
            <a:r>
              <a:rPr lang="en-US" dirty="0"/>
              <a:t>Rest is History</a:t>
            </a:r>
          </a:p>
          <a:p>
            <a:pPr marL="285750" indent="-285750">
              <a:buFont typeface="Arial" panose="020B0604020202020204" pitchFamily="34" charset="0"/>
              <a:buChar char="•"/>
            </a:pPr>
            <a:endParaRPr lang="en-US" dirty="0"/>
          </a:p>
        </p:txBody>
      </p:sp>
      <p:pic>
        <p:nvPicPr>
          <p:cNvPr id="12" name="Picture 11">
            <a:extLst>
              <a:ext uri="{FF2B5EF4-FFF2-40B4-BE49-F238E27FC236}">
                <a16:creationId xmlns:a16="http://schemas.microsoft.com/office/drawing/2014/main" id="{EAA6BD67-E881-0F12-7F01-5A8D847FB2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5680" y="1677557"/>
            <a:ext cx="5657658" cy="1597548"/>
          </a:xfrm>
          <a:prstGeom prst="rect">
            <a:avLst/>
          </a:prstGeom>
        </p:spPr>
      </p:pic>
      <p:pic>
        <p:nvPicPr>
          <p:cNvPr id="14" name="Picture 13">
            <a:extLst>
              <a:ext uri="{FF2B5EF4-FFF2-40B4-BE49-F238E27FC236}">
                <a16:creationId xmlns:a16="http://schemas.microsoft.com/office/drawing/2014/main" id="{A45D44FA-C5BE-B6D9-2CB2-ABC83B29C6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24853" y="3355115"/>
            <a:ext cx="5678485" cy="1597547"/>
          </a:xfrm>
          <a:prstGeom prst="rect">
            <a:avLst/>
          </a:prstGeom>
        </p:spPr>
      </p:pic>
      <p:pic>
        <p:nvPicPr>
          <p:cNvPr id="16" name="Picture 15">
            <a:extLst>
              <a:ext uri="{FF2B5EF4-FFF2-40B4-BE49-F238E27FC236}">
                <a16:creationId xmlns:a16="http://schemas.microsoft.com/office/drawing/2014/main" id="{5B3DFAE6-B4FD-716B-48C1-5DFAB22903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93155" y="5260453"/>
            <a:ext cx="5678485" cy="1597547"/>
          </a:xfrm>
          <a:prstGeom prst="rect">
            <a:avLst/>
          </a:prstGeom>
        </p:spPr>
      </p:pic>
    </p:spTree>
    <p:extLst>
      <p:ext uri="{BB962C8B-B14F-4D97-AF65-F5344CB8AC3E}">
        <p14:creationId xmlns:p14="http://schemas.microsoft.com/office/powerpoint/2010/main" val="849821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D87A0-B244-6A03-CE86-B13D7D318C89}"/>
              </a:ext>
            </a:extLst>
          </p:cNvPr>
          <p:cNvSpPr>
            <a:spLocks noGrp="1"/>
          </p:cNvSpPr>
          <p:nvPr>
            <p:ph type="title"/>
          </p:nvPr>
        </p:nvSpPr>
        <p:spPr/>
        <p:txBody>
          <a:bodyPr/>
          <a:lstStyle/>
          <a:p>
            <a:r>
              <a:rPr lang="en-US" dirty="0"/>
              <a:t>Eye soothing passes</a:t>
            </a:r>
          </a:p>
        </p:txBody>
      </p:sp>
      <p:pic>
        <p:nvPicPr>
          <p:cNvPr id="5" name="WhatsApp Video 2024-03-31 at 02.58.52_aa53ff4f">
            <a:hlinkClick r:id="" action="ppaction://media"/>
            <a:extLst>
              <a:ext uri="{FF2B5EF4-FFF2-40B4-BE49-F238E27FC236}">
                <a16:creationId xmlns:a16="http://schemas.microsoft.com/office/drawing/2014/main" id="{41CAD0EF-E065-D80B-47DB-1373BBBDA34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232650" y="471488"/>
            <a:ext cx="3144838" cy="5591175"/>
          </a:xfrm>
        </p:spPr>
      </p:pic>
      <p:sp>
        <p:nvSpPr>
          <p:cNvPr id="4" name="Text Placeholder 3">
            <a:extLst>
              <a:ext uri="{FF2B5EF4-FFF2-40B4-BE49-F238E27FC236}">
                <a16:creationId xmlns:a16="http://schemas.microsoft.com/office/drawing/2014/main" id="{ACA1BA2E-873F-847B-FBBF-D92CB207CD12}"/>
              </a:ext>
            </a:extLst>
          </p:cNvPr>
          <p:cNvSpPr>
            <a:spLocks noGrp="1"/>
          </p:cNvSpPr>
          <p:nvPr>
            <p:ph type="body" sz="half" idx="2"/>
          </p:nvPr>
        </p:nvSpPr>
        <p:spPr/>
        <p:txBody>
          <a:bodyPr/>
          <a:lstStyle/>
          <a:p>
            <a:r>
              <a:rPr lang="en-US" dirty="0"/>
              <a:t>De Bruyne's masterful passing is a defining aspect of his gameplay. Whether it's short, long, or through balls, his precision and technique set him apart as one of the best passers in the game.</a:t>
            </a:r>
          </a:p>
        </p:txBody>
      </p:sp>
    </p:spTree>
    <p:extLst>
      <p:ext uri="{BB962C8B-B14F-4D97-AF65-F5344CB8AC3E}">
        <p14:creationId xmlns:p14="http://schemas.microsoft.com/office/powerpoint/2010/main" val="4279042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8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977BE-36C5-B80A-1407-A8FA3A0C209A}"/>
              </a:ext>
            </a:extLst>
          </p:cNvPr>
          <p:cNvSpPr>
            <a:spLocks noGrp="1"/>
          </p:cNvSpPr>
          <p:nvPr>
            <p:ph type="title"/>
          </p:nvPr>
        </p:nvSpPr>
        <p:spPr/>
        <p:txBody>
          <a:bodyPr/>
          <a:lstStyle/>
          <a:p>
            <a:r>
              <a:rPr lang="en-US" dirty="0"/>
              <a:t>Intelligence in game</a:t>
            </a:r>
          </a:p>
        </p:txBody>
      </p:sp>
      <p:pic>
        <p:nvPicPr>
          <p:cNvPr id="6" name="Content Placeholder 5">
            <a:extLst>
              <a:ext uri="{FF2B5EF4-FFF2-40B4-BE49-F238E27FC236}">
                <a16:creationId xmlns:a16="http://schemas.microsoft.com/office/drawing/2014/main" id="{4F421C90-06BA-0CB4-A63A-2A54EF391963}"/>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952083" y="802096"/>
            <a:ext cx="4147820" cy="5184775"/>
          </a:xfrm>
        </p:spPr>
      </p:pic>
      <p:sp>
        <p:nvSpPr>
          <p:cNvPr id="4" name="Text Placeholder 3">
            <a:extLst>
              <a:ext uri="{FF2B5EF4-FFF2-40B4-BE49-F238E27FC236}">
                <a16:creationId xmlns:a16="http://schemas.microsoft.com/office/drawing/2014/main" id="{00FB8AAE-335A-09E5-E8B1-F2A6A915B7C5}"/>
              </a:ext>
            </a:extLst>
          </p:cNvPr>
          <p:cNvSpPr>
            <a:spLocks noGrp="1"/>
          </p:cNvSpPr>
          <p:nvPr>
            <p:ph type="body" sz="half" idx="2"/>
          </p:nvPr>
        </p:nvSpPr>
        <p:spPr>
          <a:xfrm>
            <a:off x="713735" y="2356575"/>
            <a:ext cx="4389120" cy="3762294"/>
          </a:xfrm>
        </p:spPr>
        <p:txBody>
          <a:bodyPr/>
          <a:lstStyle/>
          <a:p>
            <a:r>
              <a:rPr lang="en-US" b="0" i="0" dirty="0">
                <a:solidFill>
                  <a:srgbClr val="252525"/>
                </a:solidFill>
                <a:effectLst/>
                <a:latin typeface="Barlow" panose="020F0502020204030204" pitchFamily="2" charset="0"/>
              </a:rPr>
              <a:t>De Bruyne is so special because he sees things on the pitch that no one else can. </a:t>
            </a:r>
            <a:endParaRPr lang="en-US" dirty="0"/>
          </a:p>
        </p:txBody>
      </p:sp>
      <p:pic>
        <p:nvPicPr>
          <p:cNvPr id="7" name="Brilliant De Bruyne pass &amp; Bobb goal!">
            <a:hlinkClick r:id="" action="ppaction://media"/>
            <a:extLst>
              <a:ext uri="{FF2B5EF4-FFF2-40B4-BE49-F238E27FC236}">
                <a16:creationId xmlns:a16="http://schemas.microsoft.com/office/drawing/2014/main" id="{D41D7538-050C-4A66-4B10-25534DFCBAB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015705" y="802096"/>
            <a:ext cx="2936378" cy="5220230"/>
          </a:xfrm>
          <a:prstGeom prst="rect">
            <a:avLst/>
          </a:prstGeom>
        </p:spPr>
      </p:pic>
    </p:spTree>
    <p:extLst>
      <p:ext uri="{BB962C8B-B14F-4D97-AF65-F5344CB8AC3E}">
        <p14:creationId xmlns:p14="http://schemas.microsoft.com/office/powerpoint/2010/main" val="2338419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E7BE5-6E9F-21E6-8005-7D5E300BC717}"/>
              </a:ext>
            </a:extLst>
          </p:cNvPr>
          <p:cNvSpPr>
            <a:spLocks noGrp="1"/>
          </p:cNvSpPr>
          <p:nvPr>
            <p:ph type="title"/>
          </p:nvPr>
        </p:nvSpPr>
        <p:spPr/>
        <p:txBody>
          <a:bodyPr/>
          <a:lstStyle/>
          <a:p>
            <a:r>
              <a:rPr lang="en-US" dirty="0"/>
              <a:t>leadership</a:t>
            </a:r>
          </a:p>
        </p:txBody>
      </p:sp>
      <p:pic>
        <p:nvPicPr>
          <p:cNvPr id="6" name="Content Placeholder 5">
            <a:extLst>
              <a:ext uri="{FF2B5EF4-FFF2-40B4-BE49-F238E27FC236}">
                <a16:creationId xmlns:a16="http://schemas.microsoft.com/office/drawing/2014/main" id="{BC0CC853-CB17-A000-7E2B-1A166C50DD9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15000" y="1523732"/>
            <a:ext cx="5678488" cy="3781961"/>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4" name="Text Placeholder 3">
            <a:extLst>
              <a:ext uri="{FF2B5EF4-FFF2-40B4-BE49-F238E27FC236}">
                <a16:creationId xmlns:a16="http://schemas.microsoft.com/office/drawing/2014/main" id="{7A0D2772-B548-7C03-EFD3-7010411F0BF5}"/>
              </a:ext>
            </a:extLst>
          </p:cNvPr>
          <p:cNvSpPr>
            <a:spLocks noGrp="1"/>
          </p:cNvSpPr>
          <p:nvPr>
            <p:ph type="body" sz="half" idx="2"/>
          </p:nvPr>
        </p:nvSpPr>
        <p:spPr/>
        <p:txBody>
          <a:bodyPr/>
          <a:lstStyle/>
          <a:p>
            <a:r>
              <a:rPr lang="en-US" b="0" i="0" dirty="0">
                <a:solidFill>
                  <a:srgbClr val="0D0D0D"/>
                </a:solidFill>
                <a:effectLst/>
                <a:latin typeface="Söhne"/>
              </a:rPr>
              <a:t>De Bruyne is known for his leadership qualities on and off the field. He often takes charge during matches, directing his teammates and leading by example through his work rate and determination.</a:t>
            </a:r>
            <a:endParaRPr lang="en-US" dirty="0"/>
          </a:p>
        </p:txBody>
      </p:sp>
    </p:spTree>
    <p:extLst>
      <p:ext uri="{BB962C8B-B14F-4D97-AF65-F5344CB8AC3E}">
        <p14:creationId xmlns:p14="http://schemas.microsoft.com/office/powerpoint/2010/main" val="3188164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963</TotalTime>
  <Words>338</Words>
  <Application>Microsoft Office PowerPoint</Application>
  <PresentationFormat>Widescreen</PresentationFormat>
  <Paragraphs>39</Paragraphs>
  <Slides>12</Slides>
  <Notes>0</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Aptos</vt:lpstr>
      <vt:lpstr>Arial</vt:lpstr>
      <vt:lpstr>Barlow</vt:lpstr>
      <vt:lpstr>Google Sans</vt:lpstr>
      <vt:lpstr>Söhne</vt:lpstr>
      <vt:lpstr>Tw Cen MT</vt:lpstr>
      <vt:lpstr>Tw Cen MT Condensed</vt:lpstr>
      <vt:lpstr>Wingdings 3</vt:lpstr>
      <vt:lpstr>Integral</vt:lpstr>
      <vt:lpstr>My Favorite footballer </vt:lpstr>
      <vt:lpstr>Let us know About football first</vt:lpstr>
      <vt:lpstr>Among All the ballers my favorite Kevin DE BRuyne</vt:lpstr>
      <vt:lpstr>Early years</vt:lpstr>
      <vt:lpstr>Struggling period</vt:lpstr>
      <vt:lpstr>Rise⬆️</vt:lpstr>
      <vt:lpstr>Eye soothing passes</vt:lpstr>
      <vt:lpstr>Intelligence in game</vt:lpstr>
      <vt:lpstr>leadership</vt:lpstr>
      <vt:lpstr>Conclusion</vt:lpstr>
      <vt:lpstr>PowerPoint Presentation</vt:lpstr>
      <vt:lpstr>Qna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Favorite footballer </dc:title>
  <dc:creator>Shihab Mahmud</dc:creator>
  <cp:lastModifiedBy>Shihab Mahmud</cp:lastModifiedBy>
  <cp:revision>1</cp:revision>
  <dcterms:created xsi:type="dcterms:W3CDTF">2024-03-30T14:34:23Z</dcterms:created>
  <dcterms:modified xsi:type="dcterms:W3CDTF">2024-04-24T08:15:04Z</dcterms:modified>
</cp:coreProperties>
</file>

<file path=docProps/thumbnail.jpeg>
</file>